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56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2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2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254BE-270D-46E2-8F54-B66B20D6E6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53ECF7-1033-4567-BCA3-45057C56F6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5DCB80-7C5E-4732-B550-849D95B72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25/9/2021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6F6277-E5AF-4ECC-85BF-CCC8F1D69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44FD5A-8E4C-4774-AC06-926A19ED9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2456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65D9A-D27F-43DE-943C-41BF0AE19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FFDBF7-8089-48D3-B784-3E46F6BC1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EA639-CC4A-41C6-8359-1DC06A044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25/9/2021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36787-334A-48AD-9A75-C99058B47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1F0BA-1755-4D07-9730-BD565879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16757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880F0A-E9C8-4BF7-A30A-E942645EA0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5389EB-6441-4B25-B8EA-187C7096DF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25AE5-1DB9-4A0F-8F43-8D0B905F1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25/9/2021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A9547-B9BB-43B9-BF9D-5C6230CC3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CBBEA-7BD6-4AEA-85C5-65037FC43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79389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C39FF-1A0B-41CD-BF14-83E540F82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979B8-C37C-4BD2-9528-C0E676A85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1838E-4DBF-41EE-9F62-A25659FC0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25/9/2021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B95EF-EC88-46B2-B50E-56B7650C7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E0EE3-C3A3-4610-BEE2-459F5BB3F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44084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D4C0A-EA24-47A5-83C7-9C2873570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8D287-BD88-4C91-85BE-FFA0F4FAD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D42E2-1969-472A-BBD4-DAA54E844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25/9/2021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28AEC-F085-443E-88A9-2F250ACF7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3D1A32-041D-4196-8E1D-C5DFDC7DF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85413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CDD4C-8D6F-486A-A465-EB877083F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BC491-2702-466F-9022-9DA9AA5861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51F2C4-8E91-4787-B740-F7D8F32E90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499C85-0E74-4D21-8E13-FA906D2F2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25/9/2021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B33BCC-9522-45CE-B0ED-8BA1F8261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C0CB29-2DBB-49BE-8ABF-42D8A6FE4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17599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A1E32-B934-4466-A7D2-32E1F9FA5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12814-D5A8-4CA1-90DF-031D1DA2CA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6014F-D727-403C-ABDB-6CFF7D4433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447812-19FE-449F-954B-87FD9A426E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DD55B9-7076-417E-B4BA-5EACF9374B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331106-54C4-4C6E-B3A2-9F543F998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25/9/2021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0F96F9-19DD-4C02-B735-176D95B8D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A975B0-756B-434B-A723-B86042BB0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6882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456D1-9E62-4743-B343-85F91C995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7BB6FD-AD09-4EA1-9DCB-96C9FB202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25/9/2021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4B02D2-6A63-41B4-9E21-D390C947A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61A035-6615-4DE1-B247-DC4DBF748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43029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12354B-0B5F-4D24-9D5A-F14D48482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25/9/2021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5B22AD-C540-4E71-8C7B-E718CEE9E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9DF4D3-8A5D-4D69-A12B-7DC57F61A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57652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66570-1BB4-49C4-859C-CF91CAD1F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04E58-E5B9-4543-A24A-7F12D2AC9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278AF8-ABC4-4749-BAAE-F649999DD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403679-9124-431D-9386-C99F22254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25/9/2021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B12176-0710-429E-8159-74D96F665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5D74D1-27BE-462E-B1B0-4E1AF59C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37296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98329-5FEB-4BEC-ADBF-B28963EB3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3BF4EE-7B88-4706-8C59-43587CE7AF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7BEC29-4623-4EA3-A71F-1A0F1EBBA9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0E46F0-37A2-464D-B42B-6C4B24538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25/9/2021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E0E9CB-0BF3-405D-87B2-CF7654141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895FD9-9C22-4326-8C10-28B358B60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18482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4AB4AB-2B34-4678-847C-D51FFC173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531098-7CAA-4502-A30A-A46C09F15A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78C4F-5DDE-486D-A105-15BB3D416A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E41CC-9477-4BB5-A5D2-E450D7D80584}" type="datetimeFigureOut">
              <a:rPr lang="en-SG" smtClean="0"/>
              <a:t>25/9/2021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5DE15-3EBD-453D-A948-E2A499C5A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2297F-9ACA-427E-BAFA-520E3FF7E0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4032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91C79CA-060E-4778-9B8F-91744B4B42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24" r="18378"/>
          <a:stretch/>
        </p:blipFill>
        <p:spPr>
          <a:xfrm>
            <a:off x="5729095" y="1720985"/>
            <a:ext cx="3441873" cy="314304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836B39F-BBC7-4BF6-823E-E54699B8A3EA}"/>
              </a:ext>
            </a:extLst>
          </p:cNvPr>
          <p:cNvSpPr/>
          <p:nvPr/>
        </p:nvSpPr>
        <p:spPr>
          <a:xfrm>
            <a:off x="4879022" y="0"/>
            <a:ext cx="4875320" cy="6858000"/>
          </a:xfrm>
          <a:prstGeom prst="rect">
            <a:avLst/>
          </a:prstGeom>
          <a:solidFill>
            <a:schemeClr val="accent2">
              <a:lumMod val="60000"/>
              <a:lumOff val="40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DD4650-BFD9-4472-BD66-DE1A34A61F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87532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646144" y="72390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WhatsApp Weather Bot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5318678" y="718840"/>
            <a:ext cx="4262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COVID-19 Travel Patterns</a:t>
            </a:r>
            <a:endParaRPr lang="en-SG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386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D7F365-8DF8-497E-86CC-D5ABE9DA82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15"/>
                    </a14:imgEffect>
                    <a14:imgEffect>
                      <a14:saturation sat="400000"/>
                    </a14:imgEffect>
                    <a14:imgEffect>
                      <a14:brightnessContrast bright="-27000"/>
                    </a14:imgEffect>
                  </a14:imgLayer>
                </a14:imgProps>
              </a:ext>
            </a:extLst>
          </a:blip>
          <a:srcRect r="48902"/>
          <a:stretch/>
        </p:blipFill>
        <p:spPr>
          <a:xfrm>
            <a:off x="4961044" y="0"/>
            <a:ext cx="5192606" cy="71287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DD4650-BFD9-4472-BD66-DE1A34A61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87532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646144" y="72390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WhatsApp Weather Bot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5980001" y="662345"/>
            <a:ext cx="31422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#</a:t>
            </a:r>
            <a:r>
              <a:rPr lang="en-US" sz="2800" b="1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showerthoughts</a:t>
            </a:r>
            <a:endParaRPr lang="en-SG" sz="2800" b="1" dirty="0">
              <a:ln w="3175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513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00474-486E-4BC4-B28C-81977DD4BC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B1B8B7-E333-4757-85A3-C072ADDBA6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5C99EE1-3791-4596-A3C3-E0ACEAE4D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644" y="0"/>
            <a:ext cx="5921221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D7DE87-54A4-4AAF-9470-C725CDB58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18644" cy="37934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4E3EEA-5CCC-4C8E-8FBB-AA778A7636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3793441"/>
            <a:ext cx="6018643" cy="391961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A5A610F-067D-4002-9DE7-2CAC3EE15F61}"/>
              </a:ext>
            </a:extLst>
          </p:cNvPr>
          <p:cNvSpPr/>
          <p:nvPr/>
        </p:nvSpPr>
        <p:spPr>
          <a:xfrm>
            <a:off x="390525" y="167640"/>
            <a:ext cx="5019675" cy="194310"/>
          </a:xfrm>
          <a:prstGeom prst="rect">
            <a:avLst/>
          </a:prstGeom>
          <a:pattFill prst="dkHorz">
            <a:fgClr>
              <a:schemeClr val="accent3"/>
            </a:fgClr>
            <a:bgClr>
              <a:schemeClr val="bg1"/>
            </a:bgClr>
          </a:patt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7B1455-E094-4AD9-A620-4C7C439A030C}"/>
              </a:ext>
            </a:extLst>
          </p:cNvPr>
          <p:cNvSpPr/>
          <p:nvPr/>
        </p:nvSpPr>
        <p:spPr>
          <a:xfrm>
            <a:off x="323850" y="4003627"/>
            <a:ext cx="5097202" cy="177848"/>
          </a:xfrm>
          <a:prstGeom prst="rect">
            <a:avLst/>
          </a:prstGeom>
          <a:pattFill prst="dkHorz">
            <a:fgClr>
              <a:schemeClr val="accent3"/>
            </a:fgClr>
            <a:bgClr>
              <a:schemeClr val="bg1"/>
            </a:bgClr>
          </a:patt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8A95FD-A7E7-44C9-8B02-AE275C0A9E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" y="3793440"/>
            <a:ext cx="6018642" cy="370015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C5F2C72-F0BD-4FA0-8367-F125728945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8639" y="6903431"/>
            <a:ext cx="6032306" cy="581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016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9B4AB-E4C1-46B1-93E8-06BF6F032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E7FEE-E1B0-418A-85B8-3F38E3F0A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302735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1573</TotalTime>
  <Words>11</Words>
  <Application>Microsoft Office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 Joo Ern (M&amp;E-PWay/Pway Engg/PWY Engg/SME)</dc:creator>
  <cp:lastModifiedBy>Chin Joo Ern (M&amp;E-PWay/Pway Engg/PWY Engg/SME)</cp:lastModifiedBy>
  <cp:revision>4</cp:revision>
  <dcterms:created xsi:type="dcterms:W3CDTF">2021-09-25T14:27:41Z</dcterms:created>
  <dcterms:modified xsi:type="dcterms:W3CDTF">2021-09-26T16:41:34Z</dcterms:modified>
</cp:coreProperties>
</file>

<file path=docProps/thumbnail.jpeg>
</file>